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Lst>
  <p:sldSz cy="5143500" cx="9144000"/>
  <p:notesSz cx="6858000" cy="9144000"/>
  <p:embeddedFontLst>
    <p:embeddedFont>
      <p:font typeface="Abel"/>
      <p:regular r:id="rId1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0" Type="http://schemas.openxmlformats.org/officeDocument/2006/relationships/font" Target="fonts/Abel-regular.fntdata"/><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a30bc885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a30bc885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9ab440d72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9ab440d72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Joystick - Needs +5V </a:t>
            </a:r>
            <a:endParaRPr/>
          </a:p>
          <a:p>
            <a:pPr indent="0" lvl="0" marL="0" rtl="0" algn="l">
              <a:spcBef>
                <a:spcPts val="0"/>
              </a:spcBef>
              <a:spcAft>
                <a:spcPts val="0"/>
              </a:spcAft>
              <a:buNone/>
            </a:pPr>
            <a:r>
              <a:rPr lang="en"/>
              <a:t>HT16K33 -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a30bc885f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a30bc885f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Joystick - Needs +5V </a:t>
            </a:r>
            <a:endParaRPr/>
          </a:p>
          <a:p>
            <a:pPr indent="0" lvl="0" marL="0" rtl="0" algn="l">
              <a:spcBef>
                <a:spcPts val="0"/>
              </a:spcBef>
              <a:spcAft>
                <a:spcPts val="0"/>
              </a:spcAft>
              <a:buNone/>
            </a:pPr>
            <a:r>
              <a:rPr lang="en"/>
              <a:t>HT16K33 -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F1F1F"/>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0" l="0" r="24081" t="0"/>
          <a:stretch/>
        </p:blipFill>
        <p:spPr>
          <a:xfrm rot="5400000">
            <a:off x="1895464" y="-1900237"/>
            <a:ext cx="5353049" cy="9153524"/>
          </a:xfrm>
          <a:prstGeom prst="rect">
            <a:avLst/>
          </a:prstGeom>
          <a:noFill/>
          <a:ln>
            <a:noFill/>
          </a:ln>
        </p:spPr>
      </p:pic>
      <p:sp>
        <p:nvSpPr>
          <p:cNvPr id="55" name="Google Shape;55;p13"/>
          <p:cNvSpPr txBox="1"/>
          <p:nvPr>
            <p:ph type="ctrTitle"/>
          </p:nvPr>
        </p:nvSpPr>
        <p:spPr>
          <a:xfrm>
            <a:off x="225300" y="638175"/>
            <a:ext cx="8520600" cy="157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Courier New"/>
                <a:ea typeface="Courier New"/>
                <a:cs typeface="Courier New"/>
                <a:sym typeface="Courier New"/>
              </a:rPr>
              <a:t>ENGI 301</a:t>
            </a:r>
            <a:endParaRPr b="1">
              <a:solidFill>
                <a:srgbClr val="FFFFFF"/>
              </a:solidFill>
              <a:latin typeface="Courier New"/>
              <a:ea typeface="Courier New"/>
              <a:cs typeface="Courier New"/>
              <a:sym typeface="Courier New"/>
            </a:endParaRPr>
          </a:p>
        </p:txBody>
      </p:sp>
      <p:sp>
        <p:nvSpPr>
          <p:cNvPr id="56" name="Google Shape;56;p13"/>
          <p:cNvSpPr txBox="1"/>
          <p:nvPr>
            <p:ph idx="1" type="subTitle"/>
          </p:nvPr>
        </p:nvSpPr>
        <p:spPr>
          <a:xfrm>
            <a:off x="225300" y="21754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bel"/>
                <a:ea typeface="Abel"/>
                <a:cs typeface="Abel"/>
                <a:sym typeface="Abel"/>
              </a:rPr>
              <a:t>PCB Board</a:t>
            </a:r>
            <a:endParaRPr>
              <a:solidFill>
                <a:srgbClr val="FFFFFF"/>
              </a:solidFill>
              <a:latin typeface="Abel"/>
              <a:ea typeface="Abel"/>
              <a:cs typeface="Abel"/>
              <a:sym typeface="Abel"/>
            </a:endParaRPr>
          </a:p>
          <a:p>
            <a:pPr indent="0" lvl="0" marL="0" rtl="0" algn="ctr">
              <a:spcBef>
                <a:spcPts val="0"/>
              </a:spcBef>
              <a:spcAft>
                <a:spcPts val="0"/>
              </a:spcAft>
              <a:buNone/>
            </a:pPr>
            <a:r>
              <a:rPr lang="en">
                <a:solidFill>
                  <a:srgbClr val="FFFFFF"/>
                </a:solidFill>
                <a:latin typeface="Abel"/>
                <a:ea typeface="Abel"/>
                <a:cs typeface="Abel"/>
                <a:sym typeface="Abel"/>
              </a:rPr>
              <a:t>11 / 22 / 20</a:t>
            </a:r>
            <a:endParaRPr>
              <a:solidFill>
                <a:srgbClr val="FFFFFF"/>
              </a:solidFill>
              <a:latin typeface="Abel"/>
              <a:ea typeface="Abel"/>
              <a:cs typeface="Abel"/>
              <a:sym typeface="Abel"/>
            </a:endParaRPr>
          </a:p>
          <a:p>
            <a:pPr indent="0" lvl="0" marL="0" rtl="0" algn="ctr">
              <a:spcBef>
                <a:spcPts val="0"/>
              </a:spcBef>
              <a:spcAft>
                <a:spcPts val="0"/>
              </a:spcAft>
              <a:buNone/>
            </a:pPr>
            <a:r>
              <a:rPr lang="en">
                <a:solidFill>
                  <a:srgbClr val="FFFFFF"/>
                </a:solidFill>
                <a:latin typeface="Abel"/>
                <a:ea typeface="Abel"/>
                <a:cs typeface="Abel"/>
                <a:sym typeface="Abel"/>
              </a:rPr>
              <a:t>Vi Vo</a:t>
            </a:r>
            <a:endParaRPr>
              <a:solidFill>
                <a:srgbClr val="FFFFFF"/>
              </a:solidFill>
              <a:latin typeface="Abel"/>
              <a:ea typeface="Abel"/>
              <a:cs typeface="Abel"/>
              <a:sym typeface="Abe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latin typeface="Courier New"/>
                <a:ea typeface="Courier New"/>
                <a:cs typeface="Courier New"/>
                <a:sym typeface="Courier New"/>
              </a:rPr>
              <a:t>Board Functionality</a:t>
            </a:r>
            <a:endParaRPr sz="3400"/>
          </a:p>
        </p:txBody>
      </p:sp>
      <p:sp>
        <p:nvSpPr>
          <p:cNvPr id="62" name="Google Shape;62;p14"/>
          <p:cNvSpPr txBox="1"/>
          <p:nvPr>
            <p:ph idx="1" type="body"/>
          </p:nvPr>
        </p:nvSpPr>
        <p:spPr>
          <a:xfrm>
            <a:off x="311700" y="1079625"/>
            <a:ext cx="8520600" cy="183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The PCB is designed for the Clear Asteroids game which is comprised of the following components: A Pocketbeagle board, a piezo buzzer, a joystick module, logic shifters, a hex display, and 32x32 RGB matrix. The current prototype of the game allows users to move the crosshair displayed on the RGB matrix and destroy the asteroids (which activates the Piezo buzzer) by using the joystick module. When the user has successfully destroy the asteroid, the hex display will update with the new score.</a:t>
            </a:r>
            <a:endParaRPr sz="1400"/>
          </a:p>
        </p:txBody>
      </p:sp>
      <p:pic>
        <p:nvPicPr>
          <p:cNvPr id="63" name="Google Shape;63;p14"/>
          <p:cNvPicPr preferRelativeResize="0"/>
          <p:nvPr/>
        </p:nvPicPr>
        <p:blipFill>
          <a:blip r:embed="rId3">
            <a:alphaModFix/>
          </a:blip>
          <a:stretch>
            <a:fillRect/>
          </a:stretch>
        </p:blipFill>
        <p:spPr>
          <a:xfrm>
            <a:off x="2781075" y="2687100"/>
            <a:ext cx="3852292" cy="1928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262050" y="256350"/>
            <a:ext cx="861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latin typeface="Courier New"/>
                <a:ea typeface="Courier New"/>
                <a:cs typeface="Courier New"/>
                <a:sym typeface="Courier New"/>
              </a:rPr>
              <a:t>Systems Block Diagram</a:t>
            </a:r>
            <a:endParaRPr b="1" sz="2300">
              <a:latin typeface="Courier New"/>
              <a:ea typeface="Courier New"/>
              <a:cs typeface="Courier New"/>
              <a:sym typeface="Courier New"/>
            </a:endParaRPr>
          </a:p>
        </p:txBody>
      </p:sp>
      <p:grpSp>
        <p:nvGrpSpPr>
          <p:cNvPr id="69" name="Google Shape;69;p15"/>
          <p:cNvGrpSpPr/>
          <p:nvPr/>
        </p:nvGrpSpPr>
        <p:grpSpPr>
          <a:xfrm>
            <a:off x="6977825" y="1401238"/>
            <a:ext cx="1562600" cy="2422800"/>
            <a:chOff x="3452050" y="1216750"/>
            <a:chExt cx="1562600" cy="2422800"/>
          </a:xfrm>
        </p:grpSpPr>
        <p:sp>
          <p:nvSpPr>
            <p:cNvPr id="70" name="Google Shape;70;p15"/>
            <p:cNvSpPr/>
            <p:nvPr/>
          </p:nvSpPr>
          <p:spPr>
            <a:xfrm>
              <a:off x="3613075" y="1216750"/>
              <a:ext cx="1241100" cy="24228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32x32</a:t>
              </a:r>
              <a:endParaRPr sz="800"/>
            </a:p>
            <a:p>
              <a:pPr indent="0" lvl="0" marL="0" rtl="0" algn="ctr">
                <a:spcBef>
                  <a:spcPts val="0"/>
                </a:spcBef>
                <a:spcAft>
                  <a:spcPts val="0"/>
                </a:spcAft>
                <a:buNone/>
              </a:pPr>
              <a:r>
                <a:rPr lang="en" sz="800"/>
                <a:t>Adafruit RGB</a:t>
              </a:r>
              <a:endParaRPr sz="800"/>
            </a:p>
            <a:p>
              <a:pPr indent="0" lvl="0" marL="0" rtl="0" algn="ctr">
                <a:spcBef>
                  <a:spcPts val="0"/>
                </a:spcBef>
                <a:spcAft>
                  <a:spcPts val="0"/>
                </a:spcAft>
                <a:buNone/>
              </a:pPr>
              <a:r>
                <a:rPr lang="en" sz="800"/>
                <a:t>LED Matrix Panel</a:t>
              </a:r>
              <a:endParaRPr sz="800"/>
            </a:p>
          </p:txBody>
        </p:sp>
        <p:sp>
          <p:nvSpPr>
            <p:cNvPr id="71" name="Google Shape;71;p15"/>
            <p:cNvSpPr/>
            <p:nvPr/>
          </p:nvSpPr>
          <p:spPr>
            <a:xfrm>
              <a:off x="3452050" y="1390375"/>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R1</a:t>
              </a:r>
              <a:endParaRPr sz="800"/>
            </a:p>
          </p:txBody>
        </p:sp>
        <p:sp>
          <p:nvSpPr>
            <p:cNvPr id="72" name="Google Shape;72;p15"/>
            <p:cNvSpPr/>
            <p:nvPr/>
          </p:nvSpPr>
          <p:spPr>
            <a:xfrm>
              <a:off x="3452050" y="1647250"/>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B1</a:t>
              </a:r>
              <a:endParaRPr sz="800"/>
            </a:p>
          </p:txBody>
        </p:sp>
        <p:sp>
          <p:nvSpPr>
            <p:cNvPr id="73" name="Google Shape;73;p15"/>
            <p:cNvSpPr/>
            <p:nvPr/>
          </p:nvSpPr>
          <p:spPr>
            <a:xfrm>
              <a:off x="3452050" y="1904125"/>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R2</a:t>
              </a:r>
              <a:endParaRPr sz="800"/>
            </a:p>
          </p:txBody>
        </p:sp>
        <p:sp>
          <p:nvSpPr>
            <p:cNvPr id="74" name="Google Shape;74;p15"/>
            <p:cNvSpPr/>
            <p:nvPr/>
          </p:nvSpPr>
          <p:spPr>
            <a:xfrm>
              <a:off x="3452050" y="2179300"/>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B2</a:t>
              </a:r>
              <a:endParaRPr sz="800"/>
            </a:p>
          </p:txBody>
        </p:sp>
        <p:sp>
          <p:nvSpPr>
            <p:cNvPr id="75" name="Google Shape;75;p15"/>
            <p:cNvSpPr/>
            <p:nvPr/>
          </p:nvSpPr>
          <p:spPr>
            <a:xfrm>
              <a:off x="3452050" y="2454475"/>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a:t>
              </a:r>
              <a:endParaRPr sz="800"/>
            </a:p>
          </p:txBody>
        </p:sp>
        <p:sp>
          <p:nvSpPr>
            <p:cNvPr id="76" name="Google Shape;76;p15"/>
            <p:cNvSpPr/>
            <p:nvPr/>
          </p:nvSpPr>
          <p:spPr>
            <a:xfrm>
              <a:off x="3452050" y="2729650"/>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C</a:t>
              </a:r>
              <a:endParaRPr sz="800"/>
            </a:p>
          </p:txBody>
        </p:sp>
        <p:sp>
          <p:nvSpPr>
            <p:cNvPr id="77" name="Google Shape;77;p15"/>
            <p:cNvSpPr/>
            <p:nvPr/>
          </p:nvSpPr>
          <p:spPr>
            <a:xfrm>
              <a:off x="3452050" y="3004825"/>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CLK</a:t>
              </a:r>
              <a:endParaRPr sz="500"/>
            </a:p>
          </p:txBody>
        </p:sp>
        <p:sp>
          <p:nvSpPr>
            <p:cNvPr id="78" name="Google Shape;78;p15"/>
            <p:cNvSpPr/>
            <p:nvPr/>
          </p:nvSpPr>
          <p:spPr>
            <a:xfrm>
              <a:off x="3452050" y="3280013"/>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OE</a:t>
              </a:r>
              <a:endParaRPr sz="800"/>
            </a:p>
          </p:txBody>
        </p:sp>
        <p:sp>
          <p:nvSpPr>
            <p:cNvPr id="79" name="Google Shape;79;p15"/>
            <p:cNvSpPr/>
            <p:nvPr/>
          </p:nvSpPr>
          <p:spPr>
            <a:xfrm>
              <a:off x="4595550" y="1386888"/>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G1</a:t>
              </a:r>
              <a:endParaRPr sz="800"/>
            </a:p>
          </p:txBody>
        </p:sp>
        <p:sp>
          <p:nvSpPr>
            <p:cNvPr id="80" name="Google Shape;80;p15"/>
            <p:cNvSpPr/>
            <p:nvPr/>
          </p:nvSpPr>
          <p:spPr>
            <a:xfrm>
              <a:off x="4595550" y="1643763"/>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GND</a:t>
              </a:r>
              <a:endParaRPr sz="500"/>
            </a:p>
          </p:txBody>
        </p:sp>
        <p:sp>
          <p:nvSpPr>
            <p:cNvPr id="81" name="Google Shape;81;p15"/>
            <p:cNvSpPr/>
            <p:nvPr/>
          </p:nvSpPr>
          <p:spPr>
            <a:xfrm>
              <a:off x="4595550" y="1900638"/>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G2</a:t>
              </a:r>
              <a:endParaRPr sz="800"/>
            </a:p>
          </p:txBody>
        </p:sp>
        <p:sp>
          <p:nvSpPr>
            <p:cNvPr id="82" name="Google Shape;82;p15"/>
            <p:cNvSpPr/>
            <p:nvPr/>
          </p:nvSpPr>
          <p:spPr>
            <a:xfrm>
              <a:off x="4595550" y="2175813"/>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GND</a:t>
              </a:r>
              <a:endParaRPr sz="500"/>
            </a:p>
          </p:txBody>
        </p:sp>
        <p:sp>
          <p:nvSpPr>
            <p:cNvPr id="83" name="Google Shape;83;p15"/>
            <p:cNvSpPr/>
            <p:nvPr/>
          </p:nvSpPr>
          <p:spPr>
            <a:xfrm>
              <a:off x="4681350" y="2450988"/>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B</a:t>
              </a:r>
              <a:endParaRPr sz="800"/>
            </a:p>
          </p:txBody>
        </p:sp>
        <p:sp>
          <p:nvSpPr>
            <p:cNvPr id="84" name="Google Shape;84;p15"/>
            <p:cNvSpPr/>
            <p:nvPr/>
          </p:nvSpPr>
          <p:spPr>
            <a:xfrm>
              <a:off x="4681350" y="2726163"/>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D</a:t>
              </a:r>
              <a:endParaRPr sz="800"/>
            </a:p>
          </p:txBody>
        </p:sp>
        <p:sp>
          <p:nvSpPr>
            <p:cNvPr id="85" name="Google Shape;85;p15"/>
            <p:cNvSpPr/>
            <p:nvPr/>
          </p:nvSpPr>
          <p:spPr>
            <a:xfrm>
              <a:off x="4681350" y="3001338"/>
              <a:ext cx="3333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LAT</a:t>
              </a:r>
              <a:endParaRPr sz="500"/>
            </a:p>
          </p:txBody>
        </p:sp>
        <p:sp>
          <p:nvSpPr>
            <p:cNvPr id="86" name="Google Shape;86;p15"/>
            <p:cNvSpPr/>
            <p:nvPr/>
          </p:nvSpPr>
          <p:spPr>
            <a:xfrm>
              <a:off x="4595550" y="3276513"/>
              <a:ext cx="419100" cy="192900"/>
            </a:xfrm>
            <a:prstGeom prst="roundRect">
              <a:avLst>
                <a:gd fmla="val 16667" name="adj"/>
              </a:avLst>
            </a:prstGeom>
            <a:solidFill>
              <a:srgbClr val="CC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t>GND</a:t>
              </a:r>
              <a:endParaRPr sz="500"/>
            </a:p>
          </p:txBody>
        </p:sp>
      </p:grpSp>
      <p:grpSp>
        <p:nvGrpSpPr>
          <p:cNvPr id="87" name="Google Shape;87;p15"/>
          <p:cNvGrpSpPr/>
          <p:nvPr/>
        </p:nvGrpSpPr>
        <p:grpSpPr>
          <a:xfrm flipH="1">
            <a:off x="262250" y="1023900"/>
            <a:ext cx="1226903" cy="1438500"/>
            <a:chOff x="5540085" y="1438588"/>
            <a:chExt cx="1226903" cy="1438500"/>
          </a:xfrm>
        </p:grpSpPr>
        <p:sp>
          <p:nvSpPr>
            <p:cNvPr id="88" name="Google Shape;88;p15"/>
            <p:cNvSpPr/>
            <p:nvPr/>
          </p:nvSpPr>
          <p:spPr>
            <a:xfrm>
              <a:off x="5747288" y="1438588"/>
              <a:ext cx="1019700" cy="14385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Joystick </a:t>
              </a:r>
              <a:endParaRPr sz="800"/>
            </a:p>
            <a:p>
              <a:pPr indent="0" lvl="0" marL="0" rtl="0" algn="ctr">
                <a:spcBef>
                  <a:spcPts val="0"/>
                </a:spcBef>
                <a:spcAft>
                  <a:spcPts val="0"/>
                </a:spcAft>
                <a:buNone/>
              </a:pPr>
              <a:r>
                <a:rPr lang="en" sz="800"/>
                <a:t>Module</a:t>
              </a:r>
              <a:endParaRPr sz="700"/>
            </a:p>
          </p:txBody>
        </p:sp>
        <p:sp>
          <p:nvSpPr>
            <p:cNvPr id="89" name="Google Shape;89;p15"/>
            <p:cNvSpPr/>
            <p:nvPr/>
          </p:nvSpPr>
          <p:spPr>
            <a:xfrm>
              <a:off x="5540100" y="2053400"/>
              <a:ext cx="3900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VR</a:t>
              </a:r>
              <a:r>
                <a:rPr baseline="-25000" lang="en" sz="800"/>
                <a:t>x</a:t>
              </a:r>
              <a:endParaRPr baseline="-25000" sz="800"/>
            </a:p>
          </p:txBody>
        </p:sp>
        <p:sp>
          <p:nvSpPr>
            <p:cNvPr id="90" name="Google Shape;90;p15"/>
            <p:cNvSpPr/>
            <p:nvPr/>
          </p:nvSpPr>
          <p:spPr>
            <a:xfrm>
              <a:off x="5540100" y="2310575"/>
              <a:ext cx="3900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VR</a:t>
              </a:r>
              <a:r>
                <a:rPr baseline="-25000" lang="en" sz="800"/>
                <a:t>y</a:t>
              </a:r>
              <a:endParaRPr baseline="-25000" sz="800"/>
            </a:p>
          </p:txBody>
        </p:sp>
        <p:sp>
          <p:nvSpPr>
            <p:cNvPr id="91" name="Google Shape;91;p15"/>
            <p:cNvSpPr/>
            <p:nvPr/>
          </p:nvSpPr>
          <p:spPr>
            <a:xfrm>
              <a:off x="5540100" y="2567750"/>
              <a:ext cx="3900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SW</a:t>
              </a:r>
              <a:endParaRPr baseline="-25000" sz="800"/>
            </a:p>
          </p:txBody>
        </p:sp>
        <p:sp>
          <p:nvSpPr>
            <p:cNvPr id="92" name="Google Shape;92;p15"/>
            <p:cNvSpPr/>
            <p:nvPr/>
          </p:nvSpPr>
          <p:spPr>
            <a:xfrm>
              <a:off x="5540085" y="1539063"/>
              <a:ext cx="510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GND</a:t>
              </a:r>
              <a:endParaRPr baseline="-25000" sz="800"/>
            </a:p>
          </p:txBody>
        </p:sp>
        <p:sp>
          <p:nvSpPr>
            <p:cNvPr id="93" name="Google Shape;93;p15"/>
            <p:cNvSpPr/>
            <p:nvPr/>
          </p:nvSpPr>
          <p:spPr>
            <a:xfrm>
              <a:off x="5540100" y="1796225"/>
              <a:ext cx="3900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+5V</a:t>
              </a:r>
              <a:endParaRPr baseline="-25000" sz="800"/>
            </a:p>
          </p:txBody>
        </p:sp>
      </p:grpSp>
      <p:grpSp>
        <p:nvGrpSpPr>
          <p:cNvPr id="94" name="Google Shape;94;p15"/>
          <p:cNvGrpSpPr/>
          <p:nvPr/>
        </p:nvGrpSpPr>
        <p:grpSpPr>
          <a:xfrm flipH="1">
            <a:off x="209950" y="2760888"/>
            <a:ext cx="1331475" cy="1277700"/>
            <a:chOff x="6710650" y="1567200"/>
            <a:chExt cx="1331475" cy="1277700"/>
          </a:xfrm>
        </p:grpSpPr>
        <p:sp>
          <p:nvSpPr>
            <p:cNvPr id="95" name="Google Shape;95;p15"/>
            <p:cNvSpPr/>
            <p:nvPr/>
          </p:nvSpPr>
          <p:spPr>
            <a:xfrm>
              <a:off x="6815125" y="1567200"/>
              <a:ext cx="1227000" cy="12777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t>HT16K33 LED Controller</a:t>
              </a:r>
              <a:endParaRPr sz="700"/>
            </a:p>
          </p:txBody>
        </p:sp>
        <p:sp>
          <p:nvSpPr>
            <p:cNvPr id="96" name="Google Shape;96;p15"/>
            <p:cNvSpPr/>
            <p:nvPr/>
          </p:nvSpPr>
          <p:spPr>
            <a:xfrm>
              <a:off x="6710650" y="1747175"/>
              <a:ext cx="279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t>
              </a:r>
              <a:endParaRPr baseline="-25000" sz="800"/>
            </a:p>
          </p:txBody>
        </p:sp>
        <p:sp>
          <p:nvSpPr>
            <p:cNvPr id="97" name="Google Shape;97;p15"/>
            <p:cNvSpPr/>
            <p:nvPr/>
          </p:nvSpPr>
          <p:spPr>
            <a:xfrm>
              <a:off x="6710650" y="1995863"/>
              <a:ext cx="279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t>
              </a:r>
              <a:endParaRPr baseline="-25000" sz="800"/>
            </a:p>
          </p:txBody>
        </p:sp>
        <p:sp>
          <p:nvSpPr>
            <p:cNvPr id="98" name="Google Shape;98;p15"/>
            <p:cNvSpPr/>
            <p:nvPr/>
          </p:nvSpPr>
          <p:spPr>
            <a:xfrm>
              <a:off x="6710650" y="2244575"/>
              <a:ext cx="279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D</a:t>
              </a:r>
              <a:endParaRPr baseline="-25000" sz="800"/>
            </a:p>
          </p:txBody>
        </p:sp>
        <p:sp>
          <p:nvSpPr>
            <p:cNvPr id="99" name="Google Shape;99;p15"/>
            <p:cNvSpPr/>
            <p:nvPr/>
          </p:nvSpPr>
          <p:spPr>
            <a:xfrm>
              <a:off x="6710650" y="2493275"/>
              <a:ext cx="2799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C</a:t>
              </a:r>
              <a:endParaRPr baseline="-25000" sz="800"/>
            </a:p>
          </p:txBody>
        </p:sp>
      </p:grpSp>
      <p:grpSp>
        <p:nvGrpSpPr>
          <p:cNvPr id="100" name="Google Shape;100;p15"/>
          <p:cNvGrpSpPr/>
          <p:nvPr/>
        </p:nvGrpSpPr>
        <p:grpSpPr>
          <a:xfrm flipH="1">
            <a:off x="812675" y="4244700"/>
            <a:ext cx="1130775" cy="572700"/>
            <a:chOff x="5571725" y="3632650"/>
            <a:chExt cx="1130775" cy="572700"/>
          </a:xfrm>
        </p:grpSpPr>
        <p:sp>
          <p:nvSpPr>
            <p:cNvPr id="101" name="Google Shape;101;p15"/>
            <p:cNvSpPr/>
            <p:nvPr/>
          </p:nvSpPr>
          <p:spPr>
            <a:xfrm>
              <a:off x="5741000" y="3632650"/>
              <a:ext cx="961500" cy="5727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Passive </a:t>
              </a:r>
              <a:endParaRPr sz="800"/>
            </a:p>
            <a:p>
              <a:pPr indent="0" lvl="0" marL="0" rtl="0" algn="ctr">
                <a:spcBef>
                  <a:spcPts val="0"/>
                </a:spcBef>
                <a:spcAft>
                  <a:spcPts val="0"/>
                </a:spcAft>
                <a:buNone/>
              </a:pPr>
              <a:r>
                <a:rPr lang="en" sz="800"/>
                <a:t>Buzzer</a:t>
              </a:r>
              <a:endParaRPr sz="700"/>
            </a:p>
          </p:txBody>
        </p:sp>
        <p:sp>
          <p:nvSpPr>
            <p:cNvPr id="102" name="Google Shape;102;p15"/>
            <p:cNvSpPr/>
            <p:nvPr/>
          </p:nvSpPr>
          <p:spPr>
            <a:xfrm>
              <a:off x="5571725" y="3715850"/>
              <a:ext cx="4191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t>GND</a:t>
              </a:r>
              <a:endParaRPr baseline="-25000" sz="600"/>
            </a:p>
          </p:txBody>
        </p:sp>
        <p:sp>
          <p:nvSpPr>
            <p:cNvPr id="103" name="Google Shape;103;p15"/>
            <p:cNvSpPr/>
            <p:nvPr/>
          </p:nvSpPr>
          <p:spPr>
            <a:xfrm>
              <a:off x="5571725" y="3953950"/>
              <a:ext cx="3594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t>V</a:t>
              </a:r>
              <a:r>
                <a:rPr baseline="-25000" lang="en" sz="700"/>
                <a:t>cc</a:t>
              </a:r>
              <a:endParaRPr baseline="-25000" sz="700"/>
            </a:p>
          </p:txBody>
        </p:sp>
      </p:grpSp>
      <p:cxnSp>
        <p:nvCxnSpPr>
          <p:cNvPr id="104" name="Google Shape;104;p15"/>
          <p:cNvCxnSpPr>
            <a:stCxn id="97" idx="1"/>
            <a:endCxn id="105" idx="1"/>
          </p:cNvCxnSpPr>
          <p:nvPr/>
        </p:nvCxnSpPr>
        <p:spPr>
          <a:xfrm flipH="1" rot="10800000">
            <a:off x="1541425" y="1939300"/>
            <a:ext cx="1592700" cy="1346700"/>
          </a:xfrm>
          <a:prstGeom prst="bentConnector3">
            <a:avLst>
              <a:gd fmla="val 49997" name="adj1"/>
            </a:avLst>
          </a:prstGeom>
          <a:noFill/>
          <a:ln cap="flat" cmpd="sng" w="19050">
            <a:solidFill>
              <a:schemeClr val="dk2"/>
            </a:solidFill>
            <a:prstDash val="solid"/>
            <a:round/>
            <a:headEnd len="med" w="med" type="none"/>
            <a:tailEnd len="med" w="med" type="none"/>
          </a:ln>
        </p:spPr>
      </p:cxnSp>
      <p:cxnSp>
        <p:nvCxnSpPr>
          <p:cNvPr id="106" name="Google Shape;106;p15"/>
          <p:cNvCxnSpPr>
            <a:stCxn id="96" idx="1"/>
            <a:endCxn id="107" idx="1"/>
          </p:cNvCxnSpPr>
          <p:nvPr/>
        </p:nvCxnSpPr>
        <p:spPr>
          <a:xfrm flipH="1" rot="10800000">
            <a:off x="1541425" y="2555813"/>
            <a:ext cx="1592700" cy="481500"/>
          </a:xfrm>
          <a:prstGeom prst="bentConnector3">
            <a:avLst>
              <a:gd fmla="val 49997" name="adj1"/>
            </a:avLst>
          </a:prstGeom>
          <a:noFill/>
          <a:ln cap="flat" cmpd="sng" w="28575">
            <a:solidFill>
              <a:srgbClr val="CC0000"/>
            </a:solidFill>
            <a:prstDash val="solid"/>
            <a:round/>
            <a:headEnd len="med" w="med" type="none"/>
            <a:tailEnd len="med" w="med" type="none"/>
          </a:ln>
        </p:spPr>
      </p:cxnSp>
      <p:cxnSp>
        <p:nvCxnSpPr>
          <p:cNvPr id="108" name="Google Shape;108;p15"/>
          <p:cNvCxnSpPr>
            <a:stCxn id="98" idx="1"/>
            <a:endCxn id="109" idx="1"/>
          </p:cNvCxnSpPr>
          <p:nvPr/>
        </p:nvCxnSpPr>
        <p:spPr>
          <a:xfrm flipH="1" rot="10800000">
            <a:off x="1541425" y="3172313"/>
            <a:ext cx="1592700" cy="362400"/>
          </a:xfrm>
          <a:prstGeom prst="bentConnector3">
            <a:avLst>
              <a:gd fmla="val 49997" name="adj1"/>
            </a:avLst>
          </a:prstGeom>
          <a:noFill/>
          <a:ln cap="flat" cmpd="sng" w="28575">
            <a:solidFill>
              <a:schemeClr val="dk2"/>
            </a:solidFill>
            <a:prstDash val="solid"/>
            <a:round/>
            <a:headEnd len="med" w="med" type="none"/>
            <a:tailEnd len="med" w="med" type="none"/>
          </a:ln>
        </p:spPr>
      </p:cxnSp>
      <p:cxnSp>
        <p:nvCxnSpPr>
          <p:cNvPr id="110" name="Google Shape;110;p15"/>
          <p:cNvCxnSpPr>
            <a:stCxn id="99" idx="1"/>
            <a:endCxn id="111" idx="1"/>
          </p:cNvCxnSpPr>
          <p:nvPr/>
        </p:nvCxnSpPr>
        <p:spPr>
          <a:xfrm flipH="1" rot="10800000">
            <a:off x="1541425" y="3480713"/>
            <a:ext cx="1592700" cy="302700"/>
          </a:xfrm>
          <a:prstGeom prst="bentConnector3">
            <a:avLst>
              <a:gd fmla="val 49997" name="adj1"/>
            </a:avLst>
          </a:prstGeom>
          <a:noFill/>
          <a:ln cap="flat" cmpd="sng" w="28575">
            <a:solidFill>
              <a:schemeClr val="dk2"/>
            </a:solidFill>
            <a:prstDash val="solid"/>
            <a:round/>
            <a:headEnd len="med" w="med" type="none"/>
            <a:tailEnd len="med" w="med" type="none"/>
          </a:ln>
        </p:spPr>
      </p:cxnSp>
      <p:cxnSp>
        <p:nvCxnSpPr>
          <p:cNvPr id="112" name="Google Shape;112;p15"/>
          <p:cNvCxnSpPr>
            <a:stCxn id="102" idx="1"/>
          </p:cNvCxnSpPr>
          <p:nvPr/>
        </p:nvCxnSpPr>
        <p:spPr>
          <a:xfrm flipH="1" rot="10800000">
            <a:off x="1943450" y="1936150"/>
            <a:ext cx="757200" cy="2488200"/>
          </a:xfrm>
          <a:prstGeom prst="bentConnector2">
            <a:avLst/>
          </a:prstGeom>
          <a:noFill/>
          <a:ln cap="flat" cmpd="sng" w="19050">
            <a:solidFill>
              <a:schemeClr val="dk2"/>
            </a:solidFill>
            <a:prstDash val="solid"/>
            <a:round/>
            <a:headEnd len="med" w="med" type="none"/>
            <a:tailEnd len="med" w="med" type="none"/>
          </a:ln>
        </p:spPr>
      </p:cxnSp>
      <p:cxnSp>
        <p:nvCxnSpPr>
          <p:cNvPr id="113" name="Google Shape;113;p15"/>
          <p:cNvCxnSpPr>
            <a:stCxn id="103" idx="1"/>
            <a:endCxn id="114" idx="1"/>
          </p:cNvCxnSpPr>
          <p:nvPr/>
        </p:nvCxnSpPr>
        <p:spPr>
          <a:xfrm flipH="1" rot="10800000">
            <a:off x="1943450" y="4186050"/>
            <a:ext cx="1167300" cy="476400"/>
          </a:xfrm>
          <a:prstGeom prst="bentConnector3">
            <a:avLst>
              <a:gd fmla="val 50001" name="adj1"/>
            </a:avLst>
          </a:prstGeom>
          <a:noFill/>
          <a:ln cap="flat" cmpd="sng" w="28575">
            <a:solidFill>
              <a:srgbClr val="CC0000"/>
            </a:solidFill>
            <a:prstDash val="solid"/>
            <a:round/>
            <a:headEnd len="med" w="med" type="none"/>
            <a:tailEnd len="med" w="med" type="none"/>
          </a:ln>
        </p:spPr>
      </p:cxnSp>
      <p:cxnSp>
        <p:nvCxnSpPr>
          <p:cNvPr id="115" name="Google Shape;115;p15"/>
          <p:cNvCxnSpPr>
            <a:stCxn id="92" idx="1"/>
            <a:endCxn id="105" idx="1"/>
          </p:cNvCxnSpPr>
          <p:nvPr/>
        </p:nvCxnSpPr>
        <p:spPr>
          <a:xfrm>
            <a:off x="1489153" y="1220825"/>
            <a:ext cx="1644900" cy="718500"/>
          </a:xfrm>
          <a:prstGeom prst="bentConnector3">
            <a:avLst>
              <a:gd fmla="val 49999" name="adj1"/>
            </a:avLst>
          </a:prstGeom>
          <a:noFill/>
          <a:ln cap="flat" cmpd="sng" w="19050">
            <a:solidFill>
              <a:schemeClr val="dk2"/>
            </a:solidFill>
            <a:prstDash val="solid"/>
            <a:round/>
            <a:headEnd len="med" w="med" type="none"/>
            <a:tailEnd len="med" w="med" type="none"/>
          </a:ln>
        </p:spPr>
      </p:cxnSp>
      <p:cxnSp>
        <p:nvCxnSpPr>
          <p:cNvPr id="116" name="Google Shape;116;p15"/>
          <p:cNvCxnSpPr>
            <a:stCxn id="93" idx="1"/>
            <a:endCxn id="117" idx="1"/>
          </p:cNvCxnSpPr>
          <p:nvPr/>
        </p:nvCxnSpPr>
        <p:spPr>
          <a:xfrm>
            <a:off x="1489138" y="1477988"/>
            <a:ext cx="1644900" cy="1386000"/>
          </a:xfrm>
          <a:prstGeom prst="bentConnector3">
            <a:avLst>
              <a:gd fmla="val 50000" name="adj1"/>
            </a:avLst>
          </a:prstGeom>
          <a:noFill/>
          <a:ln cap="flat" cmpd="sng" w="28575">
            <a:solidFill>
              <a:srgbClr val="CC0000"/>
            </a:solidFill>
            <a:prstDash val="solid"/>
            <a:round/>
            <a:headEnd len="med" w="med" type="none"/>
            <a:tailEnd len="med" w="med" type="none"/>
          </a:ln>
        </p:spPr>
      </p:cxnSp>
      <p:cxnSp>
        <p:nvCxnSpPr>
          <p:cNvPr id="118" name="Google Shape;118;p15"/>
          <p:cNvCxnSpPr>
            <a:stCxn id="89" idx="1"/>
            <a:endCxn id="119" idx="1"/>
          </p:cNvCxnSpPr>
          <p:nvPr/>
        </p:nvCxnSpPr>
        <p:spPr>
          <a:xfrm>
            <a:off x="1489138" y="1735163"/>
            <a:ext cx="1621500" cy="2098200"/>
          </a:xfrm>
          <a:prstGeom prst="bentConnector3">
            <a:avLst>
              <a:gd fmla="val 50004" name="adj1"/>
            </a:avLst>
          </a:prstGeom>
          <a:noFill/>
          <a:ln cap="flat" cmpd="sng" w="9525">
            <a:solidFill>
              <a:schemeClr val="dk2"/>
            </a:solidFill>
            <a:prstDash val="solid"/>
            <a:round/>
            <a:headEnd len="med" w="med" type="none"/>
            <a:tailEnd len="med" w="med" type="none"/>
          </a:ln>
        </p:spPr>
      </p:cxnSp>
      <p:cxnSp>
        <p:nvCxnSpPr>
          <p:cNvPr id="120" name="Google Shape;120;p15"/>
          <p:cNvCxnSpPr>
            <a:stCxn id="90" idx="1"/>
            <a:endCxn id="119" idx="1"/>
          </p:cNvCxnSpPr>
          <p:nvPr/>
        </p:nvCxnSpPr>
        <p:spPr>
          <a:xfrm>
            <a:off x="1489138" y="1992338"/>
            <a:ext cx="1621500" cy="1841100"/>
          </a:xfrm>
          <a:prstGeom prst="bentConnector3">
            <a:avLst>
              <a:gd fmla="val 50004" name="adj1"/>
            </a:avLst>
          </a:prstGeom>
          <a:noFill/>
          <a:ln cap="flat" cmpd="sng" w="9525">
            <a:solidFill>
              <a:schemeClr val="dk2"/>
            </a:solidFill>
            <a:prstDash val="solid"/>
            <a:round/>
            <a:headEnd len="med" w="med" type="none"/>
            <a:tailEnd len="med" w="med" type="none"/>
          </a:ln>
        </p:spPr>
      </p:cxnSp>
      <p:cxnSp>
        <p:nvCxnSpPr>
          <p:cNvPr id="121" name="Google Shape;121;p15"/>
          <p:cNvCxnSpPr>
            <a:stCxn id="91" idx="1"/>
            <a:endCxn id="122" idx="1"/>
          </p:cNvCxnSpPr>
          <p:nvPr/>
        </p:nvCxnSpPr>
        <p:spPr>
          <a:xfrm flipH="1" rot="10800000">
            <a:off x="1489138" y="2247713"/>
            <a:ext cx="1644900" cy="1800"/>
          </a:xfrm>
          <a:prstGeom prst="straightConnector1">
            <a:avLst/>
          </a:prstGeom>
          <a:noFill/>
          <a:ln cap="flat" cmpd="sng" w="9525">
            <a:solidFill>
              <a:srgbClr val="000000"/>
            </a:solidFill>
            <a:prstDash val="solid"/>
            <a:round/>
            <a:headEnd len="med" w="med" type="none"/>
            <a:tailEnd len="med" w="med" type="none"/>
          </a:ln>
        </p:spPr>
      </p:cxnSp>
      <p:cxnSp>
        <p:nvCxnSpPr>
          <p:cNvPr id="123" name="Google Shape;123;p15"/>
          <p:cNvCxnSpPr>
            <a:stCxn id="124" idx="3"/>
            <a:endCxn id="78" idx="1"/>
          </p:cNvCxnSpPr>
          <p:nvPr/>
        </p:nvCxnSpPr>
        <p:spPr>
          <a:xfrm flipH="1" rot="10800000">
            <a:off x="5727125" y="3560900"/>
            <a:ext cx="1250700" cy="212100"/>
          </a:xfrm>
          <a:prstGeom prst="bentConnector3">
            <a:avLst>
              <a:gd fmla="val 50000" name="adj1"/>
            </a:avLst>
          </a:prstGeom>
          <a:noFill/>
          <a:ln cap="flat" cmpd="sng" w="28575">
            <a:solidFill>
              <a:schemeClr val="dk2"/>
            </a:solidFill>
            <a:prstDash val="solid"/>
            <a:round/>
            <a:headEnd len="med" w="med" type="none"/>
            <a:tailEnd len="med" w="med" type="none"/>
          </a:ln>
        </p:spPr>
      </p:cxnSp>
      <p:cxnSp>
        <p:nvCxnSpPr>
          <p:cNvPr id="125" name="Google Shape;125;p15"/>
          <p:cNvCxnSpPr>
            <a:stCxn id="126" idx="3"/>
            <a:endCxn id="85" idx="3"/>
          </p:cNvCxnSpPr>
          <p:nvPr/>
        </p:nvCxnSpPr>
        <p:spPr>
          <a:xfrm flipH="1" rot="10800000">
            <a:off x="5720400" y="3282300"/>
            <a:ext cx="2820000" cy="843300"/>
          </a:xfrm>
          <a:prstGeom prst="bentConnector3">
            <a:avLst>
              <a:gd fmla="val 108445" name="adj1"/>
            </a:avLst>
          </a:prstGeom>
          <a:noFill/>
          <a:ln cap="flat" cmpd="sng" w="28575">
            <a:solidFill>
              <a:schemeClr val="dk2"/>
            </a:solidFill>
            <a:prstDash val="solid"/>
            <a:round/>
            <a:headEnd len="med" w="med" type="none"/>
            <a:tailEnd len="med" w="med" type="none"/>
          </a:ln>
        </p:spPr>
      </p:cxnSp>
      <p:cxnSp>
        <p:nvCxnSpPr>
          <p:cNvPr id="127" name="Google Shape;127;p15"/>
          <p:cNvCxnSpPr>
            <a:stCxn id="86" idx="3"/>
            <a:endCxn id="82" idx="3"/>
          </p:cNvCxnSpPr>
          <p:nvPr/>
        </p:nvCxnSpPr>
        <p:spPr>
          <a:xfrm flipH="1" rot="10800000">
            <a:off x="8540425" y="2456750"/>
            <a:ext cx="600" cy="1100700"/>
          </a:xfrm>
          <a:prstGeom prst="bentConnector3">
            <a:avLst>
              <a:gd fmla="val 39687500" name="adj1"/>
            </a:avLst>
          </a:prstGeom>
          <a:noFill/>
          <a:ln cap="flat" cmpd="sng" w="19050">
            <a:solidFill>
              <a:schemeClr val="dk2"/>
            </a:solidFill>
            <a:prstDash val="solid"/>
            <a:round/>
            <a:headEnd len="med" w="med" type="none"/>
            <a:tailEnd len="med" w="med" type="none"/>
          </a:ln>
        </p:spPr>
      </p:cxnSp>
      <p:cxnSp>
        <p:nvCxnSpPr>
          <p:cNvPr id="128" name="Google Shape;128;p15"/>
          <p:cNvCxnSpPr>
            <a:stCxn id="80" idx="3"/>
          </p:cNvCxnSpPr>
          <p:nvPr/>
        </p:nvCxnSpPr>
        <p:spPr>
          <a:xfrm>
            <a:off x="8540425" y="1924700"/>
            <a:ext cx="236100" cy="602400"/>
          </a:xfrm>
          <a:prstGeom prst="bentConnector2">
            <a:avLst/>
          </a:prstGeom>
          <a:noFill/>
          <a:ln cap="flat" cmpd="sng" w="19050">
            <a:solidFill>
              <a:schemeClr val="dk2"/>
            </a:solidFill>
            <a:prstDash val="solid"/>
            <a:round/>
            <a:headEnd len="med" w="med" type="none"/>
            <a:tailEnd len="med" w="med" type="none"/>
          </a:ln>
        </p:spPr>
      </p:cxnSp>
      <p:cxnSp>
        <p:nvCxnSpPr>
          <p:cNvPr id="129" name="Google Shape;129;p15"/>
          <p:cNvCxnSpPr>
            <a:stCxn id="130" idx="3"/>
            <a:endCxn id="80" idx="3"/>
          </p:cNvCxnSpPr>
          <p:nvPr/>
        </p:nvCxnSpPr>
        <p:spPr>
          <a:xfrm>
            <a:off x="5615975" y="1671225"/>
            <a:ext cx="2924400" cy="253500"/>
          </a:xfrm>
          <a:prstGeom prst="bentConnector5">
            <a:avLst>
              <a:gd fmla="val 42835" name="adj1"/>
              <a:gd fmla="val -574083" name="adj2"/>
              <a:gd fmla="val 108144" name="adj3"/>
            </a:avLst>
          </a:prstGeom>
          <a:noFill/>
          <a:ln cap="flat" cmpd="sng" w="19050">
            <a:solidFill>
              <a:schemeClr val="dk2"/>
            </a:solidFill>
            <a:prstDash val="solid"/>
            <a:round/>
            <a:headEnd len="med" w="med" type="none"/>
            <a:tailEnd len="med" w="med" type="none"/>
          </a:ln>
        </p:spPr>
      </p:cxnSp>
      <p:cxnSp>
        <p:nvCxnSpPr>
          <p:cNvPr id="131" name="Google Shape;131;p15"/>
          <p:cNvCxnSpPr>
            <a:stCxn id="132" idx="3"/>
            <a:endCxn id="75" idx="1"/>
          </p:cNvCxnSpPr>
          <p:nvPr/>
        </p:nvCxnSpPr>
        <p:spPr>
          <a:xfrm flipH="1" rot="10800000">
            <a:off x="5727000" y="2735550"/>
            <a:ext cx="1250700" cy="464100"/>
          </a:xfrm>
          <a:prstGeom prst="bentConnector3">
            <a:avLst>
              <a:gd fmla="val 50005" name="adj1"/>
            </a:avLst>
          </a:prstGeom>
          <a:noFill/>
          <a:ln cap="flat" cmpd="sng" w="9525">
            <a:solidFill>
              <a:schemeClr val="dk2"/>
            </a:solidFill>
            <a:prstDash val="solid"/>
            <a:round/>
            <a:headEnd len="med" w="med" type="none"/>
            <a:tailEnd len="med" w="med" type="none"/>
          </a:ln>
        </p:spPr>
      </p:cxnSp>
      <p:cxnSp>
        <p:nvCxnSpPr>
          <p:cNvPr id="133" name="Google Shape;133;p15"/>
          <p:cNvCxnSpPr>
            <a:stCxn id="132" idx="3"/>
            <a:endCxn id="76" idx="1"/>
          </p:cNvCxnSpPr>
          <p:nvPr/>
        </p:nvCxnSpPr>
        <p:spPr>
          <a:xfrm flipH="1" rot="10800000">
            <a:off x="5727000" y="3010650"/>
            <a:ext cx="1250700" cy="189000"/>
          </a:xfrm>
          <a:prstGeom prst="bentConnector3">
            <a:avLst>
              <a:gd fmla="val 50005" name="adj1"/>
            </a:avLst>
          </a:prstGeom>
          <a:noFill/>
          <a:ln cap="flat" cmpd="sng" w="9525">
            <a:solidFill>
              <a:schemeClr val="dk2"/>
            </a:solidFill>
            <a:prstDash val="solid"/>
            <a:round/>
            <a:headEnd len="med" w="med" type="none"/>
            <a:tailEnd len="med" w="med" type="none"/>
          </a:ln>
        </p:spPr>
      </p:cxnSp>
      <p:cxnSp>
        <p:nvCxnSpPr>
          <p:cNvPr id="134" name="Google Shape;134;p15"/>
          <p:cNvCxnSpPr>
            <a:stCxn id="132" idx="3"/>
            <a:endCxn id="84" idx="3"/>
          </p:cNvCxnSpPr>
          <p:nvPr/>
        </p:nvCxnSpPr>
        <p:spPr>
          <a:xfrm flipH="1" rot="10800000">
            <a:off x="5727000" y="3007050"/>
            <a:ext cx="2813400" cy="192600"/>
          </a:xfrm>
          <a:prstGeom prst="bentConnector5">
            <a:avLst>
              <a:gd fmla="val 44077" name="adj1"/>
              <a:gd fmla="val -73741" name="adj2"/>
              <a:gd fmla="val 108465" name="adj3"/>
            </a:avLst>
          </a:prstGeom>
          <a:noFill/>
          <a:ln cap="flat" cmpd="sng" w="9525">
            <a:solidFill>
              <a:schemeClr val="dk2"/>
            </a:solidFill>
            <a:prstDash val="solid"/>
            <a:round/>
            <a:headEnd len="med" w="med" type="none"/>
            <a:tailEnd len="med" w="med" type="none"/>
          </a:ln>
        </p:spPr>
      </p:cxnSp>
      <p:cxnSp>
        <p:nvCxnSpPr>
          <p:cNvPr id="135" name="Google Shape;135;p15"/>
          <p:cNvCxnSpPr>
            <a:stCxn id="136" idx="3"/>
            <a:endCxn id="71" idx="1"/>
          </p:cNvCxnSpPr>
          <p:nvPr/>
        </p:nvCxnSpPr>
        <p:spPr>
          <a:xfrm flipH="1" rot="10800000">
            <a:off x="5720375" y="1671400"/>
            <a:ext cx="1257600" cy="6711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137" name="Google Shape;137;p15"/>
          <p:cNvCxnSpPr>
            <a:stCxn id="136" idx="3"/>
            <a:endCxn id="72" idx="1"/>
          </p:cNvCxnSpPr>
          <p:nvPr/>
        </p:nvCxnSpPr>
        <p:spPr>
          <a:xfrm flipH="1" rot="10800000">
            <a:off x="5720375" y="1928200"/>
            <a:ext cx="1257600" cy="4143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138" name="Google Shape;138;p15"/>
          <p:cNvCxnSpPr>
            <a:stCxn id="136" idx="3"/>
            <a:endCxn id="73" idx="1"/>
          </p:cNvCxnSpPr>
          <p:nvPr/>
        </p:nvCxnSpPr>
        <p:spPr>
          <a:xfrm flipH="1" rot="10800000">
            <a:off x="5720375" y="2185000"/>
            <a:ext cx="1257600" cy="1575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139" name="Google Shape;139;p15"/>
          <p:cNvCxnSpPr>
            <a:stCxn id="136" idx="3"/>
            <a:endCxn id="74" idx="1"/>
          </p:cNvCxnSpPr>
          <p:nvPr/>
        </p:nvCxnSpPr>
        <p:spPr>
          <a:xfrm>
            <a:off x="5720375" y="2342500"/>
            <a:ext cx="1257600" cy="1176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140" name="Google Shape;140;p15"/>
          <p:cNvCxnSpPr>
            <a:stCxn id="136" idx="3"/>
            <a:endCxn id="77" idx="1"/>
          </p:cNvCxnSpPr>
          <p:nvPr/>
        </p:nvCxnSpPr>
        <p:spPr>
          <a:xfrm>
            <a:off x="5720375" y="2342500"/>
            <a:ext cx="1257600" cy="9432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141" name="Google Shape;141;p15"/>
          <p:cNvCxnSpPr>
            <a:stCxn id="132" idx="3"/>
          </p:cNvCxnSpPr>
          <p:nvPr/>
        </p:nvCxnSpPr>
        <p:spPr>
          <a:xfrm>
            <a:off x="5727000" y="3199650"/>
            <a:ext cx="303900" cy="847200"/>
          </a:xfrm>
          <a:prstGeom prst="bentConnector2">
            <a:avLst/>
          </a:prstGeom>
          <a:noFill/>
          <a:ln cap="flat" cmpd="sng" w="9525">
            <a:solidFill>
              <a:schemeClr val="dk2"/>
            </a:solidFill>
            <a:prstDash val="solid"/>
            <a:round/>
            <a:headEnd len="med" w="med" type="none"/>
            <a:tailEnd len="med" w="med" type="none"/>
          </a:ln>
        </p:spPr>
      </p:cxnSp>
      <p:cxnSp>
        <p:nvCxnSpPr>
          <p:cNvPr id="142" name="Google Shape;142;p15"/>
          <p:cNvCxnSpPr>
            <a:stCxn id="83" idx="3"/>
          </p:cNvCxnSpPr>
          <p:nvPr/>
        </p:nvCxnSpPr>
        <p:spPr>
          <a:xfrm>
            <a:off x="8540425" y="2731925"/>
            <a:ext cx="179700" cy="1263900"/>
          </a:xfrm>
          <a:prstGeom prst="bentConnector2">
            <a:avLst/>
          </a:prstGeom>
          <a:noFill/>
          <a:ln cap="flat" cmpd="sng" w="9525">
            <a:solidFill>
              <a:schemeClr val="dk2"/>
            </a:solidFill>
            <a:prstDash val="solid"/>
            <a:round/>
            <a:headEnd len="med" w="med" type="none"/>
            <a:tailEnd len="med" w="med" type="none"/>
          </a:ln>
        </p:spPr>
      </p:cxnSp>
      <p:cxnSp>
        <p:nvCxnSpPr>
          <p:cNvPr id="143" name="Google Shape;143;p15"/>
          <p:cNvCxnSpPr/>
          <p:nvPr/>
        </p:nvCxnSpPr>
        <p:spPr>
          <a:xfrm flipH="1" rot="10800000">
            <a:off x="6019425" y="3995925"/>
            <a:ext cx="2705400" cy="13200"/>
          </a:xfrm>
          <a:prstGeom prst="straightConnector1">
            <a:avLst/>
          </a:prstGeom>
          <a:noFill/>
          <a:ln cap="flat" cmpd="sng" w="9525">
            <a:solidFill>
              <a:schemeClr val="dk2"/>
            </a:solidFill>
            <a:prstDash val="solid"/>
            <a:round/>
            <a:headEnd len="med" w="med" type="none"/>
            <a:tailEnd len="med" w="med" type="none"/>
          </a:ln>
        </p:spPr>
      </p:cxnSp>
      <p:sp>
        <p:nvSpPr>
          <p:cNvPr id="144" name="Google Shape;144;p15"/>
          <p:cNvSpPr/>
          <p:nvPr/>
        </p:nvSpPr>
        <p:spPr>
          <a:xfrm>
            <a:off x="7272550" y="1307475"/>
            <a:ext cx="4191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+5V</a:t>
            </a:r>
            <a:endParaRPr sz="800"/>
          </a:p>
        </p:txBody>
      </p:sp>
      <p:sp>
        <p:nvSpPr>
          <p:cNvPr id="145" name="Google Shape;145;p15"/>
          <p:cNvSpPr/>
          <p:nvPr/>
        </p:nvSpPr>
        <p:spPr>
          <a:xfrm>
            <a:off x="7783550" y="1307475"/>
            <a:ext cx="419100" cy="192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t>GND</a:t>
            </a:r>
            <a:endParaRPr sz="700"/>
          </a:p>
        </p:txBody>
      </p:sp>
      <p:cxnSp>
        <p:nvCxnSpPr>
          <p:cNvPr id="146" name="Google Shape;146;p15"/>
          <p:cNvCxnSpPr>
            <a:stCxn id="144" idx="0"/>
            <a:endCxn id="145" idx="0"/>
          </p:cNvCxnSpPr>
          <p:nvPr/>
        </p:nvCxnSpPr>
        <p:spPr>
          <a:xfrm flipH="1" rot="-5400000">
            <a:off x="7737250" y="1052325"/>
            <a:ext cx="600" cy="510900"/>
          </a:xfrm>
          <a:prstGeom prst="bentConnector3">
            <a:avLst>
              <a:gd fmla="val -39687500" name="adj1"/>
            </a:avLst>
          </a:prstGeom>
          <a:noFill/>
          <a:ln cap="flat" cmpd="sng" w="28575">
            <a:solidFill>
              <a:srgbClr val="CC0000"/>
            </a:solidFill>
            <a:prstDash val="solid"/>
            <a:round/>
            <a:headEnd len="med" w="med" type="none"/>
            <a:tailEnd len="med" w="med" type="none"/>
          </a:ln>
        </p:spPr>
      </p:cxnSp>
      <p:cxnSp>
        <p:nvCxnSpPr>
          <p:cNvPr id="147" name="Google Shape;147;p15"/>
          <p:cNvCxnSpPr/>
          <p:nvPr/>
        </p:nvCxnSpPr>
        <p:spPr>
          <a:xfrm rot="10800000">
            <a:off x="7743275" y="831600"/>
            <a:ext cx="0" cy="235200"/>
          </a:xfrm>
          <a:prstGeom prst="straightConnector1">
            <a:avLst/>
          </a:prstGeom>
          <a:noFill/>
          <a:ln cap="flat" cmpd="sng" w="28575">
            <a:solidFill>
              <a:srgbClr val="CC0000"/>
            </a:solidFill>
            <a:prstDash val="solid"/>
            <a:round/>
            <a:headEnd len="med" w="med" type="none"/>
            <a:tailEnd len="med" w="med" type="none"/>
          </a:ln>
        </p:spPr>
      </p:cxnSp>
      <p:sp>
        <p:nvSpPr>
          <p:cNvPr id="148" name="Google Shape;148;p15"/>
          <p:cNvSpPr/>
          <p:nvPr/>
        </p:nvSpPr>
        <p:spPr>
          <a:xfrm flipH="1">
            <a:off x="7227700" y="362067"/>
            <a:ext cx="1019700" cy="5280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chemeClr val="dk1"/>
                </a:solidFill>
              </a:rPr>
              <a:t>5V 2A Switching Supply</a:t>
            </a:r>
            <a:endParaRPr sz="800"/>
          </a:p>
        </p:txBody>
      </p:sp>
      <p:grpSp>
        <p:nvGrpSpPr>
          <p:cNvPr id="149" name="Google Shape;149;p15"/>
          <p:cNvGrpSpPr/>
          <p:nvPr/>
        </p:nvGrpSpPr>
        <p:grpSpPr>
          <a:xfrm>
            <a:off x="3110775" y="1307475"/>
            <a:ext cx="2616350" cy="3202500"/>
            <a:chOff x="1215800" y="1390350"/>
            <a:chExt cx="2616350" cy="3202500"/>
          </a:xfrm>
        </p:grpSpPr>
        <p:grpSp>
          <p:nvGrpSpPr>
            <p:cNvPr id="150" name="Google Shape;150;p15"/>
            <p:cNvGrpSpPr/>
            <p:nvPr/>
          </p:nvGrpSpPr>
          <p:grpSpPr>
            <a:xfrm>
              <a:off x="1472500" y="1390350"/>
              <a:ext cx="2359650" cy="3202500"/>
              <a:chOff x="1472500" y="1390350"/>
              <a:chExt cx="2359650" cy="3202500"/>
            </a:xfrm>
          </p:grpSpPr>
          <p:sp>
            <p:nvSpPr>
              <p:cNvPr id="151" name="Google Shape;151;p15"/>
              <p:cNvSpPr/>
              <p:nvPr/>
            </p:nvSpPr>
            <p:spPr>
              <a:xfrm>
                <a:off x="1472500" y="1390350"/>
                <a:ext cx="2055600" cy="32025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PocketBeagle</a:t>
                </a:r>
                <a:endParaRPr sz="1200"/>
              </a:p>
            </p:txBody>
          </p:sp>
          <p:sp>
            <p:nvSpPr>
              <p:cNvPr id="130" name="Google Shape;130;p15"/>
              <p:cNvSpPr/>
              <p:nvPr/>
            </p:nvSpPr>
            <p:spPr>
              <a:xfrm>
                <a:off x="2875900" y="1617450"/>
                <a:ext cx="8451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GND, P1_22</a:t>
                </a:r>
                <a:endParaRPr sz="800"/>
              </a:p>
            </p:txBody>
          </p:sp>
          <p:sp>
            <p:nvSpPr>
              <p:cNvPr id="136" name="Google Shape;136;p15"/>
              <p:cNvSpPr/>
              <p:nvPr/>
            </p:nvSpPr>
            <p:spPr>
              <a:xfrm>
                <a:off x="2658100" y="1970425"/>
                <a:ext cx="1167300" cy="9099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a:p>
                <a:pPr indent="0" lvl="0" marL="0" rtl="0" algn="ctr">
                  <a:spcBef>
                    <a:spcPts val="0"/>
                  </a:spcBef>
                  <a:spcAft>
                    <a:spcPts val="0"/>
                  </a:spcAft>
                  <a:buNone/>
                </a:pPr>
                <a:r>
                  <a:t/>
                </a:r>
                <a:endParaRPr sz="800"/>
              </a:p>
              <a:p>
                <a:pPr indent="0" lvl="0" marL="0" rtl="0" algn="ctr">
                  <a:spcBef>
                    <a:spcPts val="0"/>
                  </a:spcBef>
                  <a:spcAft>
                    <a:spcPts val="0"/>
                  </a:spcAft>
                  <a:buNone/>
                </a:pPr>
                <a:r>
                  <a:rPr lang="en" sz="800"/>
                  <a:t>GPIO_59 - P2_2</a:t>
                </a:r>
                <a:endParaRPr sz="800"/>
              </a:p>
              <a:p>
                <a:pPr indent="0" lvl="0" marL="0" rtl="0" algn="ctr">
                  <a:spcBef>
                    <a:spcPts val="0"/>
                  </a:spcBef>
                  <a:spcAft>
                    <a:spcPts val="0"/>
                  </a:spcAft>
                  <a:buNone/>
                </a:pPr>
                <a:r>
                  <a:rPr lang="en" sz="800"/>
                  <a:t>GPIO_58 - P2_4</a:t>
                </a:r>
                <a:endParaRPr sz="800"/>
              </a:p>
              <a:p>
                <a:pPr indent="0" lvl="0" marL="0" rtl="0" algn="ctr">
                  <a:spcBef>
                    <a:spcPts val="0"/>
                  </a:spcBef>
                  <a:spcAft>
                    <a:spcPts val="0"/>
                  </a:spcAft>
                  <a:buNone/>
                </a:pPr>
                <a:r>
                  <a:rPr lang="en" sz="800"/>
                  <a:t>GPIO_57 - P2_6</a:t>
                </a:r>
                <a:endParaRPr sz="800"/>
              </a:p>
              <a:p>
                <a:pPr indent="0" lvl="0" marL="0" rtl="0" algn="ctr">
                  <a:spcBef>
                    <a:spcPts val="0"/>
                  </a:spcBef>
                  <a:spcAft>
                    <a:spcPts val="0"/>
                  </a:spcAft>
                  <a:buNone/>
                </a:pPr>
                <a:r>
                  <a:rPr lang="en" sz="800"/>
                  <a:t>GPIO_23 - P2_3</a:t>
                </a:r>
                <a:endParaRPr sz="800"/>
              </a:p>
              <a:p>
                <a:pPr indent="0" lvl="0" marL="0" rtl="0" algn="ctr">
                  <a:spcBef>
                    <a:spcPts val="0"/>
                  </a:spcBef>
                  <a:spcAft>
                    <a:spcPts val="0"/>
                  </a:spcAft>
                  <a:buNone/>
                </a:pPr>
                <a:r>
                  <a:rPr lang="en" sz="800"/>
                  <a:t>GPIO_26 - P1_34</a:t>
                </a:r>
                <a:endParaRPr sz="800"/>
              </a:p>
              <a:p>
                <a:pPr indent="0" lvl="0" marL="0" rtl="0" algn="ctr">
                  <a:spcBef>
                    <a:spcPts val="0"/>
                  </a:spcBef>
                  <a:spcAft>
                    <a:spcPts val="0"/>
                  </a:spcAft>
                  <a:buNone/>
                </a:pPr>
                <a:r>
                  <a:rPr lang="en" sz="800"/>
                  <a:t>GPIO_20 - P1_20</a:t>
                </a:r>
                <a:endParaRPr sz="800"/>
              </a:p>
              <a:p>
                <a:pPr indent="0" lvl="0" marL="0" rtl="0" algn="ctr">
                  <a:spcBef>
                    <a:spcPts val="0"/>
                  </a:spcBef>
                  <a:spcAft>
                    <a:spcPts val="0"/>
                  </a:spcAft>
                  <a:buNone/>
                </a:pPr>
                <a:r>
                  <a:t/>
                </a:r>
                <a:endParaRPr sz="800"/>
              </a:p>
              <a:p>
                <a:pPr indent="0" lvl="0" marL="0" rtl="0" algn="ctr">
                  <a:spcBef>
                    <a:spcPts val="0"/>
                  </a:spcBef>
                  <a:spcAft>
                    <a:spcPts val="0"/>
                  </a:spcAft>
                  <a:buNone/>
                </a:pPr>
                <a:r>
                  <a:t/>
                </a:r>
                <a:endParaRPr sz="800"/>
              </a:p>
            </p:txBody>
          </p:sp>
          <p:sp>
            <p:nvSpPr>
              <p:cNvPr id="132" name="Google Shape;132;p15"/>
              <p:cNvSpPr/>
              <p:nvPr/>
            </p:nvSpPr>
            <p:spPr>
              <a:xfrm>
                <a:off x="2986925" y="2996175"/>
                <a:ext cx="845100" cy="5727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t>GPIO44 - P2_24</a:t>
                </a:r>
                <a:endParaRPr sz="600"/>
              </a:p>
              <a:p>
                <a:pPr indent="0" lvl="0" marL="0" rtl="0" algn="ctr">
                  <a:spcBef>
                    <a:spcPts val="0"/>
                  </a:spcBef>
                  <a:spcAft>
                    <a:spcPts val="0"/>
                  </a:spcAft>
                  <a:buNone/>
                </a:pPr>
                <a:r>
                  <a:rPr lang="en" sz="600"/>
                  <a:t>GPIO45 - P2_33</a:t>
                </a:r>
                <a:endParaRPr sz="600"/>
              </a:p>
              <a:p>
                <a:pPr indent="0" lvl="0" marL="0" rtl="0" algn="ctr">
                  <a:spcBef>
                    <a:spcPts val="0"/>
                  </a:spcBef>
                  <a:spcAft>
                    <a:spcPts val="0"/>
                  </a:spcAft>
                  <a:buNone/>
                </a:pPr>
                <a:r>
                  <a:rPr lang="en" sz="600"/>
                  <a:t>GPIO46 - P2_22</a:t>
                </a:r>
                <a:endParaRPr sz="600"/>
              </a:p>
              <a:p>
                <a:pPr indent="0" lvl="0" marL="0" rtl="0" algn="ctr">
                  <a:spcBef>
                    <a:spcPts val="0"/>
                  </a:spcBef>
                  <a:spcAft>
                    <a:spcPts val="0"/>
                  </a:spcAft>
                  <a:buNone/>
                </a:pPr>
                <a:r>
                  <a:rPr lang="en" sz="600"/>
                  <a:t>GPIO47 - P2_18</a:t>
                </a:r>
                <a:endParaRPr sz="600"/>
              </a:p>
              <a:p>
                <a:pPr indent="0" lvl="0" marL="0" rtl="0" algn="ctr">
                  <a:spcBef>
                    <a:spcPts val="0"/>
                  </a:spcBef>
                  <a:spcAft>
                    <a:spcPts val="0"/>
                  </a:spcAft>
                  <a:buNone/>
                </a:pPr>
                <a:r>
                  <a:rPr lang="en" sz="600"/>
                  <a:t>GPIO52 - P2_10</a:t>
                </a:r>
                <a:endParaRPr sz="600"/>
              </a:p>
            </p:txBody>
          </p:sp>
          <p:sp>
            <p:nvSpPr>
              <p:cNvPr id="124" name="Google Shape;124;p15"/>
              <p:cNvSpPr/>
              <p:nvPr/>
            </p:nvSpPr>
            <p:spPr>
              <a:xfrm>
                <a:off x="3074950" y="3719225"/>
                <a:ext cx="7572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GPIO50 - P2_8</a:t>
                </a:r>
                <a:endParaRPr sz="800"/>
              </a:p>
            </p:txBody>
          </p:sp>
          <p:sp>
            <p:nvSpPr>
              <p:cNvPr id="126" name="Google Shape;126;p15"/>
              <p:cNvSpPr/>
              <p:nvPr/>
            </p:nvSpPr>
            <p:spPr>
              <a:xfrm>
                <a:off x="2986925" y="4071825"/>
                <a:ext cx="8385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GPIO60 - P2_8</a:t>
                </a:r>
                <a:endParaRPr sz="800"/>
              </a:p>
            </p:txBody>
          </p:sp>
        </p:grpSp>
        <p:sp>
          <p:nvSpPr>
            <p:cNvPr id="114" name="Google Shape;114;p15"/>
            <p:cNvSpPr/>
            <p:nvPr/>
          </p:nvSpPr>
          <p:spPr>
            <a:xfrm>
              <a:off x="1215800" y="4132250"/>
              <a:ext cx="9177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PWM0, P1_36</a:t>
              </a:r>
              <a:endParaRPr sz="800"/>
            </a:p>
          </p:txBody>
        </p:sp>
        <p:sp>
          <p:nvSpPr>
            <p:cNvPr id="109" name="Google Shape;109;p15"/>
            <p:cNvSpPr/>
            <p:nvPr/>
          </p:nvSpPr>
          <p:spPr>
            <a:xfrm>
              <a:off x="1239050" y="3118625"/>
              <a:ext cx="7572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SDA, P2_11</a:t>
              </a:r>
              <a:endParaRPr sz="800"/>
            </a:p>
          </p:txBody>
        </p:sp>
        <p:sp>
          <p:nvSpPr>
            <p:cNvPr id="111" name="Google Shape;111;p15"/>
            <p:cNvSpPr/>
            <p:nvPr/>
          </p:nvSpPr>
          <p:spPr>
            <a:xfrm>
              <a:off x="1239050" y="3426900"/>
              <a:ext cx="7572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SCL, P2_9</a:t>
              </a:r>
              <a:endParaRPr sz="800"/>
            </a:p>
          </p:txBody>
        </p:sp>
        <p:sp>
          <p:nvSpPr>
            <p:cNvPr id="105" name="Google Shape;105;p15"/>
            <p:cNvSpPr/>
            <p:nvPr/>
          </p:nvSpPr>
          <p:spPr>
            <a:xfrm>
              <a:off x="1239050" y="1885525"/>
              <a:ext cx="7572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GND, P1_15</a:t>
              </a:r>
              <a:endParaRPr sz="800"/>
            </a:p>
          </p:txBody>
        </p:sp>
        <p:sp>
          <p:nvSpPr>
            <p:cNvPr id="122" name="Google Shape;122;p15"/>
            <p:cNvSpPr/>
            <p:nvPr/>
          </p:nvSpPr>
          <p:spPr>
            <a:xfrm>
              <a:off x="1239050" y="2193800"/>
              <a:ext cx="7572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GPIO 111</a:t>
              </a:r>
              <a:endParaRPr sz="800"/>
            </a:p>
          </p:txBody>
        </p:sp>
        <p:sp>
          <p:nvSpPr>
            <p:cNvPr id="119" name="Google Shape;119;p15"/>
            <p:cNvSpPr/>
            <p:nvPr/>
          </p:nvSpPr>
          <p:spPr>
            <a:xfrm>
              <a:off x="1215800" y="3735175"/>
              <a:ext cx="954300" cy="3621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AIN 1.8V, 0,7</a:t>
              </a:r>
              <a:endParaRPr sz="800"/>
            </a:p>
            <a:p>
              <a:pPr indent="0" lvl="0" marL="0" rtl="0" algn="ctr">
                <a:spcBef>
                  <a:spcPts val="0"/>
                </a:spcBef>
                <a:spcAft>
                  <a:spcPts val="0"/>
                </a:spcAft>
                <a:buNone/>
              </a:pPr>
              <a:r>
                <a:rPr lang="en" sz="800"/>
                <a:t>P1_19, P1_21</a:t>
              </a:r>
              <a:endParaRPr sz="800"/>
            </a:p>
          </p:txBody>
        </p:sp>
        <p:sp>
          <p:nvSpPr>
            <p:cNvPr id="107" name="Google Shape;107;p15"/>
            <p:cNvSpPr/>
            <p:nvPr/>
          </p:nvSpPr>
          <p:spPr>
            <a:xfrm>
              <a:off x="1239050" y="2502075"/>
              <a:ext cx="5235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3.3V, P1_14</a:t>
              </a:r>
              <a:endParaRPr sz="800"/>
            </a:p>
          </p:txBody>
        </p:sp>
        <p:sp>
          <p:nvSpPr>
            <p:cNvPr id="117" name="Google Shape;117;p15"/>
            <p:cNvSpPr/>
            <p:nvPr/>
          </p:nvSpPr>
          <p:spPr>
            <a:xfrm>
              <a:off x="1239050" y="2810350"/>
              <a:ext cx="523500" cy="273300"/>
            </a:xfrm>
            <a:prstGeom prst="roundRect">
              <a:avLst>
                <a:gd fmla="val 16667" name="adj"/>
              </a:avLst>
            </a:prstGeom>
            <a:solidFill>
              <a:srgbClr val="B7B7B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3.3V, P1_14</a:t>
              </a:r>
              <a:endParaRPr sz="800"/>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6"/>
          <p:cNvSpPr txBox="1"/>
          <p:nvPr>
            <p:ph type="title"/>
          </p:nvPr>
        </p:nvSpPr>
        <p:spPr>
          <a:xfrm>
            <a:off x="230675" y="152700"/>
            <a:ext cx="861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latin typeface="Courier New"/>
                <a:ea typeface="Courier New"/>
                <a:cs typeface="Courier New"/>
                <a:sym typeface="Courier New"/>
              </a:rPr>
              <a:t>Mechanical Drawing</a:t>
            </a:r>
            <a:endParaRPr b="1" sz="1300">
              <a:latin typeface="Courier New"/>
              <a:ea typeface="Courier New"/>
              <a:cs typeface="Courier New"/>
              <a:sym typeface="Courier New"/>
            </a:endParaRPr>
          </a:p>
          <a:p>
            <a:pPr indent="0" lvl="0" marL="0" rtl="0" algn="l">
              <a:spcBef>
                <a:spcPts val="0"/>
              </a:spcBef>
              <a:spcAft>
                <a:spcPts val="0"/>
              </a:spcAft>
              <a:buNone/>
            </a:pPr>
            <a:r>
              <a:rPr b="1" lang="en" sz="1300">
                <a:latin typeface="Courier New"/>
                <a:ea typeface="Courier New"/>
                <a:cs typeface="Courier New"/>
                <a:sym typeface="Courier New"/>
              </a:rPr>
              <a:t>*Drawing is not to scale</a:t>
            </a:r>
            <a:endParaRPr b="1" sz="1300">
              <a:latin typeface="Courier New"/>
              <a:ea typeface="Courier New"/>
              <a:cs typeface="Courier New"/>
              <a:sym typeface="Courier New"/>
            </a:endParaRPr>
          </a:p>
        </p:txBody>
      </p:sp>
      <p:sp>
        <p:nvSpPr>
          <p:cNvPr id="157" name="Google Shape;157;p16"/>
          <p:cNvSpPr txBox="1"/>
          <p:nvPr/>
        </p:nvSpPr>
        <p:spPr>
          <a:xfrm>
            <a:off x="2328250" y="1211075"/>
            <a:ext cx="5811000" cy="3342300"/>
          </a:xfrm>
          <a:prstGeom prst="rect">
            <a:avLst/>
          </a:prstGeom>
          <a:solidFill>
            <a:srgbClr val="CCCCCC"/>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txBox="1"/>
          <p:nvPr/>
        </p:nvSpPr>
        <p:spPr>
          <a:xfrm>
            <a:off x="409075" y="2402100"/>
            <a:ext cx="1468500" cy="11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board 5.5” x 3”</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 sz="1000"/>
              <a:t>.5 spacing Hex-Pocket Beagle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p:txBody>
      </p:sp>
      <p:sp>
        <p:nvSpPr>
          <p:cNvPr id="159" name="Google Shape;159;p16"/>
          <p:cNvSpPr/>
          <p:nvPr/>
        </p:nvSpPr>
        <p:spPr>
          <a:xfrm>
            <a:off x="2491575" y="1416050"/>
            <a:ext cx="2581800" cy="1108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Hex Display</a:t>
            </a:r>
            <a:endParaRPr/>
          </a:p>
          <a:p>
            <a:pPr indent="0" lvl="0" marL="0" rtl="0" algn="ctr">
              <a:spcBef>
                <a:spcPts val="0"/>
              </a:spcBef>
              <a:spcAft>
                <a:spcPts val="0"/>
              </a:spcAft>
              <a:buNone/>
            </a:pPr>
            <a:r>
              <a:rPr lang="en"/>
              <a:t>~2” x 1”</a:t>
            </a:r>
            <a:endParaRPr/>
          </a:p>
        </p:txBody>
      </p:sp>
      <p:sp>
        <p:nvSpPr>
          <p:cNvPr id="160" name="Google Shape;160;p16"/>
          <p:cNvSpPr/>
          <p:nvPr/>
        </p:nvSpPr>
        <p:spPr>
          <a:xfrm>
            <a:off x="5595325" y="3138875"/>
            <a:ext cx="863700" cy="12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Joystick Module</a:t>
            </a:r>
            <a:endParaRPr sz="1000"/>
          </a:p>
          <a:p>
            <a:pPr indent="0" lvl="0" marL="0" rtl="0" algn="ctr">
              <a:spcBef>
                <a:spcPts val="0"/>
              </a:spcBef>
              <a:spcAft>
                <a:spcPts val="0"/>
              </a:spcAft>
              <a:buNone/>
            </a:pPr>
            <a:r>
              <a:rPr lang="en" sz="1000"/>
              <a:t>(5 individual slots)</a:t>
            </a:r>
            <a:endParaRPr sz="1000"/>
          </a:p>
        </p:txBody>
      </p:sp>
      <p:sp>
        <p:nvSpPr>
          <p:cNvPr id="161" name="Google Shape;161;p16"/>
          <p:cNvSpPr/>
          <p:nvPr/>
        </p:nvSpPr>
        <p:spPr>
          <a:xfrm>
            <a:off x="6843925" y="3353225"/>
            <a:ext cx="863700" cy="835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Piezo Buzzer</a:t>
            </a:r>
            <a:endParaRPr sz="1000"/>
          </a:p>
        </p:txBody>
      </p:sp>
      <p:sp>
        <p:nvSpPr>
          <p:cNvPr id="162" name="Google Shape;162;p16"/>
          <p:cNvSpPr/>
          <p:nvPr/>
        </p:nvSpPr>
        <p:spPr>
          <a:xfrm>
            <a:off x="2780925" y="2871625"/>
            <a:ext cx="745800" cy="1108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Logic Shifter 1</a:t>
            </a:r>
            <a:endParaRPr sz="1000"/>
          </a:p>
          <a:p>
            <a:pPr indent="0" lvl="0" marL="0" rtl="0" algn="ctr">
              <a:spcBef>
                <a:spcPts val="0"/>
              </a:spcBef>
              <a:spcAft>
                <a:spcPts val="0"/>
              </a:spcAft>
              <a:buNone/>
            </a:pPr>
            <a:r>
              <a:rPr lang="en" sz="1000"/>
              <a:t>~.5” x 1”</a:t>
            </a:r>
            <a:endParaRPr sz="1000"/>
          </a:p>
        </p:txBody>
      </p:sp>
      <p:sp>
        <p:nvSpPr>
          <p:cNvPr id="163" name="Google Shape;163;p16"/>
          <p:cNvSpPr/>
          <p:nvPr/>
        </p:nvSpPr>
        <p:spPr>
          <a:xfrm>
            <a:off x="4001950" y="2871625"/>
            <a:ext cx="745800" cy="1108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Logic Shifter 1</a:t>
            </a:r>
            <a:endParaRPr sz="1000"/>
          </a:p>
          <a:p>
            <a:pPr indent="0" lvl="0" marL="0" rtl="0" algn="ctr">
              <a:spcBef>
                <a:spcPts val="0"/>
              </a:spcBef>
              <a:spcAft>
                <a:spcPts val="0"/>
              </a:spcAft>
              <a:buNone/>
            </a:pPr>
            <a:r>
              <a:rPr lang="en" sz="1000"/>
              <a:t>~.5” x 1”</a:t>
            </a:r>
            <a:endParaRPr sz="1000"/>
          </a:p>
        </p:txBody>
      </p:sp>
      <p:sp>
        <p:nvSpPr>
          <p:cNvPr id="164" name="Google Shape;164;p16"/>
          <p:cNvSpPr/>
          <p:nvPr/>
        </p:nvSpPr>
        <p:spPr>
          <a:xfrm>
            <a:off x="5360600" y="1361250"/>
            <a:ext cx="2581800" cy="1557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Pocket Beagle</a:t>
            </a:r>
            <a:endParaRPr/>
          </a:p>
          <a:p>
            <a:pPr indent="0" lvl="0" marL="0" rtl="0" algn="ctr">
              <a:spcBef>
                <a:spcPts val="0"/>
              </a:spcBef>
              <a:spcAft>
                <a:spcPts val="0"/>
              </a:spcAft>
              <a:buNone/>
            </a:pPr>
            <a:r>
              <a:rPr lang="en"/>
              <a:t>~2” x 1.5”</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